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9" r:id="rId4"/>
    <p:sldId id="260" r:id="rId5"/>
    <p:sldId id="257" r:id="rId6"/>
    <p:sldId id="258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Юрий </a:t>
            </a:r>
            <a:r>
              <a:rPr lang="ru-RU" b="1" dirty="0" err="1" smtClean="0"/>
              <a:t>Богатырев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Новосибирск</a:t>
            </a:r>
            <a:endParaRPr lang="ru-RU" dirty="0"/>
          </a:p>
        </p:txBody>
      </p:sp>
      <p:pic>
        <p:nvPicPr>
          <p:cNvPr id="4" name="Содержимое 3" descr="IMG_2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6788945" cy="4525963"/>
          </a:xfrm>
        </p:spPr>
      </p:pic>
      <p:pic>
        <p:nvPicPr>
          <p:cNvPr id="5" name="Содержимое 8" descr="100_6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328" y="2895600"/>
            <a:ext cx="2708672" cy="3611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IMG_2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Получен результат – </a:t>
            </a:r>
          </a:p>
          <a:p>
            <a:pPr algn="ctr">
              <a:buNone/>
            </a:pPr>
            <a:r>
              <a:rPr lang="ru-RU" sz="4800" dirty="0" smtClean="0"/>
              <a:t>ушли гусиные лапки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стя\Desktop\19-летие\Видео Богатырев\Фото\100_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" y="0"/>
            <a:ext cx="9144446" cy="6858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остя\Desktop\19-летие\Видео Богатырев\Фото\а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04800"/>
            <a:ext cx="6168302" cy="2881313"/>
          </a:xfrm>
          <a:prstGeom prst="rect">
            <a:avLst/>
          </a:prstGeom>
          <a:noFill/>
        </p:spPr>
      </p:pic>
      <p:pic>
        <p:nvPicPr>
          <p:cNvPr id="3076" name="Picture 4" descr="C:\Users\Костя\Desktop\19-летие\Видео Богатырев\Фото\Диагн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-1"/>
            <a:ext cx="4800600" cy="6591021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52400" y="3429000"/>
            <a:ext cx="47244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err="1" smtClean="0"/>
              <a:t>Макулярная</a:t>
            </a:r>
            <a:r>
              <a:rPr lang="ru-RU" sz="4000" dirty="0" smtClean="0"/>
              <a:t> зона: без патологии</a:t>
            </a:r>
          </a:p>
          <a:p>
            <a:pPr>
              <a:buNone/>
            </a:pPr>
            <a:r>
              <a:rPr lang="ru-RU" sz="4000" dirty="0" smtClean="0"/>
              <a:t>Сосуды: в пределах возрастной нормы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4343400" cy="6858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Использовал только </a:t>
            </a:r>
            <a:r>
              <a:rPr lang="ru-RU" sz="4800" dirty="0" err="1" smtClean="0"/>
              <a:t>ХелаГолд</a:t>
            </a:r>
            <a:endParaRPr lang="ru-RU" sz="4800" dirty="0"/>
          </a:p>
        </p:txBody>
      </p:sp>
      <p:pic>
        <p:nvPicPr>
          <p:cNvPr id="1026" name="Picture 2" descr="\\192.168.0.1\обменник\Фото продукции самые новые\банки векторпро на прозрачном фоне - действ на дек2013\hgold_opac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587" y="-1219200"/>
            <a:ext cx="4193413" cy="807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Юрий Богатырев  г. Новосибирск</vt:lpstr>
      <vt:lpstr>Слайд 2</vt:lpstr>
      <vt:lpstr>Слайд 3</vt:lpstr>
      <vt:lpstr>Слайд 4</vt:lpstr>
      <vt:lpstr>Слайд 5</vt:lpstr>
      <vt:lpstr>Слайд 6</vt:lpstr>
      <vt:lpstr>Использовал только ХелаГолд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Использовал только ХелаГолд</dc:title>
  <dc:creator>Костя</dc:creator>
  <cp:lastModifiedBy>Суворова Марина</cp:lastModifiedBy>
  <cp:revision>3</cp:revision>
  <dcterms:created xsi:type="dcterms:W3CDTF">2015-09-02T10:56:48Z</dcterms:created>
  <dcterms:modified xsi:type="dcterms:W3CDTF">2015-09-12T01:19:08Z</dcterms:modified>
</cp:coreProperties>
</file>